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12683"/>
            <a:ext cx="7468553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 </a:t>
            </a:r>
            <a:pPr algn="ctr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5E98F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Designing an Intelligent Agent for Ludo Game using Reinforcement Learning "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6324124" y="3639145"/>
            <a:ext cx="7468553" cy="2393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project focuses on creating a smart Ludo agent. Reinforcement Learning is used for intelligent game-playing. Q-learning and Deep Q-learning algorithms are applied. The goal is for the agent to learn strategies and play Ludo proficiently.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91314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Problem Definition - Challenges in Ludo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837724" y="3639145"/>
            <a:ext cx="7468553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Ludo presents AI with various complexities. State space representation poses a significant challenge. The stochastic nature of dice rolls adds uncertainty. Delayed rewards and long-term strategy make learning difficult.</a:t>
            </a:r>
            <a:endParaRPr lang="en-US" sz="2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1998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Reinforcement Learning Fundamentals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6324124" y="3399830"/>
            <a:ext cx="7468553" cy="2393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Reinforcement Learning centers on agent interaction with an environment. Agents learn by taking actions and receiving rewards. Key terms include states, actions, rewards, and policies. Markov Decision Process (MDP) provides a framework.</a:t>
            </a:r>
            <a:endParaRPr lang="en-US" sz="2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1998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Q-learning Implementation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837724" y="3399830"/>
            <a:ext cx="7468553" cy="2393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Q-learning algorithm learns optimal actions through experience. A Q-table stores Q-values for state-action pairs in Ludo. The Q-learning update rule refines these Q-values. Exploration-exploitation balance ensures effective learning.</a:t>
            </a:r>
            <a:endParaRPr lang="en-US" sz="2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91314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Deep Q-learning Implementation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6324124" y="3639145"/>
            <a:ext cx="7468553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Deep Q-learning (DQN) utilizes neural networks. Neural networks approximate the Q-function for complex state spaces. Experience replay enhances learning stability. Target networks improve the training process.</a:t>
            </a:r>
            <a:endParaRPr lang="en-US" sz="2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1998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Experimental Setup and Evaluation Metrics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837724" y="3399830"/>
            <a:ext cx="7468553" cy="2393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experimental setup involves training and testing environments. Win rate and average score are key evaluation metrics. Hyperparameter tuning optimizes the training process. Performance is compared with baseline strategies.</a:t>
            </a:r>
            <a:endParaRPr lang="en-US" sz="2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33036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Results and Analysis</a:t>
            </a:r>
            <a:endParaRPr lang="en-US" sz="2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8473" y="2280642"/>
            <a:ext cx="4201001" cy="287250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926" y="2280642"/>
            <a:ext cx="4201001" cy="28725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575935"/>
            <a:ext cx="12954952" cy="1435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Q-learning and DQN experiment results are presented. DQN generally outperforms Q-learning. Learning curves illustrate performance improvement. Strengths and weaknesses of each approach are discussed.</a:t>
            </a:r>
            <a:endParaRPr lang="en-US" sz="2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521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Live Demo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27515"/>
            <a:ext cx="6185535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live demo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in a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Ludo game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is a real-time showcase where the game is played in front of an audience (or users) to demonstrate how it works. It usually shows: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67462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game board and pieces.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14135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How players take turns.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608076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Rules being applied (e.g., dice rolls, movement, capturing).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45782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behavior if it's a single-player or AI-vs-AI demo.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92455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updates and interactions.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652295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It's useful for testing, showing features, or presenting the game in a project or during development.</a:t>
            </a:r>
            <a:endParaRPr lang="en-US" sz="18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2057400"/>
            <a:ext cx="6183154" cy="44543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1998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6324124" y="3399830"/>
            <a:ext cx="7468553" cy="2393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project showcases the effectiveness of RL for Ludo. Future research could explore other RL algorithms. Improving the agent's strategy and adaptability. Implementing multi-agent learning scenarios offers potential.</a:t>
            </a:r>
            <a:endParaRPr lang="en-US" sz="2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2025-04-06T07:47:27Z</dcterms:created>
  <dcterms:modified xsi:type="dcterms:W3CDTF">2025-04-06T07:47:27Z</dcterms:modified>
</cp:coreProperties>
</file>